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36D77C-86D9-44A1-BEF2-4B86B1505237}" v="8" dt="2026-06-26T11:42:23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40" d="100"/>
          <a:sy n="140" d="100"/>
        </p:scale>
        <p:origin x="106" y="-5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.Roberts" userId="5c0105d7-4f1e-4b98-a48f-f7a8ff3d3059" providerId="ADAL" clId="{0BC6DF35-91E8-4EEC-82D4-9504A0857DB1}"/>
    <pc:docChg chg="undo redo custSel addSld delSld modSld">
      <pc:chgData name="T.Roberts" userId="5c0105d7-4f1e-4b98-a48f-f7a8ff3d3059" providerId="ADAL" clId="{0BC6DF35-91E8-4EEC-82D4-9504A0857DB1}" dt="2026-06-26T11:44:21.273" v="61" actId="47"/>
      <pc:docMkLst>
        <pc:docMk/>
      </pc:docMkLst>
      <pc:sldChg chg="modSp mod">
        <pc:chgData name="T.Roberts" userId="5c0105d7-4f1e-4b98-a48f-f7a8ff3d3059" providerId="ADAL" clId="{0BC6DF35-91E8-4EEC-82D4-9504A0857DB1}" dt="2026-06-26T11:40:36.509" v="35" actId="12789"/>
        <pc:sldMkLst>
          <pc:docMk/>
          <pc:sldMk cId="2667640854" sldId="256"/>
        </pc:sldMkLst>
        <pc:picChg chg="mod">
          <ac:chgData name="T.Roberts" userId="5c0105d7-4f1e-4b98-a48f-f7a8ff3d3059" providerId="ADAL" clId="{0BC6DF35-91E8-4EEC-82D4-9504A0857DB1}" dt="2026-06-26T11:40:36.509" v="35" actId="12789"/>
          <ac:picMkLst>
            <pc:docMk/>
            <pc:sldMk cId="2667640854" sldId="256"/>
            <ac:picMk id="7" creationId="{7FD378FC-8872-F08D-0294-C26129DBB959}"/>
          </ac:picMkLst>
        </pc:picChg>
      </pc:sldChg>
      <pc:sldChg chg="add del">
        <pc:chgData name="T.Roberts" userId="5c0105d7-4f1e-4b98-a48f-f7a8ff3d3059" providerId="ADAL" clId="{0BC6DF35-91E8-4EEC-82D4-9504A0857DB1}" dt="2026-06-26T11:42:21.237" v="57" actId="47"/>
        <pc:sldMkLst>
          <pc:docMk/>
          <pc:sldMk cId="3740477987" sldId="257"/>
        </pc:sldMkLst>
      </pc:sldChg>
      <pc:sldChg chg="add del">
        <pc:chgData name="T.Roberts" userId="5c0105d7-4f1e-4b98-a48f-f7a8ff3d3059" providerId="ADAL" clId="{0BC6DF35-91E8-4EEC-82D4-9504A0857DB1}" dt="2026-06-26T11:42:20.485" v="56" actId="47"/>
        <pc:sldMkLst>
          <pc:docMk/>
          <pc:sldMk cId="1920040617" sldId="258"/>
        </pc:sldMkLst>
      </pc:sldChg>
      <pc:sldChg chg="del">
        <pc:chgData name="T.Roberts" userId="5c0105d7-4f1e-4b98-a48f-f7a8ff3d3059" providerId="ADAL" clId="{0BC6DF35-91E8-4EEC-82D4-9504A0857DB1}" dt="2026-06-26T11:44:21.273" v="61" actId="47"/>
        <pc:sldMkLst>
          <pc:docMk/>
          <pc:sldMk cId="4149460857" sldId="259"/>
        </pc:sldMkLst>
      </pc:sldChg>
      <pc:sldChg chg="del">
        <pc:chgData name="T.Roberts" userId="5c0105d7-4f1e-4b98-a48f-f7a8ff3d3059" providerId="ADAL" clId="{0BC6DF35-91E8-4EEC-82D4-9504A0857DB1}" dt="2026-06-26T11:44:20.724" v="60" actId="47"/>
        <pc:sldMkLst>
          <pc:docMk/>
          <pc:sldMk cId="1039620620" sldId="260"/>
        </pc:sldMkLst>
      </pc:sldChg>
      <pc:sldChg chg="delSp modSp mod">
        <pc:chgData name="T.Roberts" userId="5c0105d7-4f1e-4b98-a48f-f7a8ff3d3059" providerId="ADAL" clId="{0BC6DF35-91E8-4EEC-82D4-9504A0857DB1}" dt="2026-06-26T11:42:01.446" v="48" actId="1076"/>
        <pc:sldMkLst>
          <pc:docMk/>
          <pc:sldMk cId="2131542963" sldId="261"/>
        </pc:sldMkLst>
        <pc:spChg chg="del">
          <ac:chgData name="T.Roberts" userId="5c0105d7-4f1e-4b98-a48f-f7a8ff3d3059" providerId="ADAL" clId="{0BC6DF35-91E8-4EEC-82D4-9504A0857DB1}" dt="2026-06-26T11:38:55.758" v="9" actId="478"/>
          <ac:spMkLst>
            <pc:docMk/>
            <pc:sldMk cId="2131542963" sldId="261"/>
            <ac:spMk id="2" creationId="{975188CC-1FFD-F190-3244-3DAD49EEAF13}"/>
          </ac:spMkLst>
        </pc:spChg>
        <pc:spChg chg="del">
          <ac:chgData name="T.Roberts" userId="5c0105d7-4f1e-4b98-a48f-f7a8ff3d3059" providerId="ADAL" clId="{0BC6DF35-91E8-4EEC-82D4-9504A0857DB1}" dt="2026-06-26T11:38:57.386" v="10" actId="478"/>
          <ac:spMkLst>
            <pc:docMk/>
            <pc:sldMk cId="2131542963" sldId="261"/>
            <ac:spMk id="3" creationId="{7006B775-CCD3-7D3F-6B90-B2CEA6C1057A}"/>
          </ac:spMkLst>
        </pc:spChg>
        <pc:picChg chg="mod modCrop">
          <ac:chgData name="T.Roberts" userId="5c0105d7-4f1e-4b98-a48f-f7a8ff3d3059" providerId="ADAL" clId="{0BC6DF35-91E8-4EEC-82D4-9504A0857DB1}" dt="2026-06-26T11:42:01.446" v="48" actId="1076"/>
          <ac:picMkLst>
            <pc:docMk/>
            <pc:sldMk cId="2131542963" sldId="261"/>
            <ac:picMk id="7" creationId="{64419D85-EC63-8645-7156-9DA47877F760}"/>
          </ac:picMkLst>
        </pc:picChg>
      </pc:sldChg>
      <pc:sldChg chg="del">
        <pc:chgData name="T.Roberts" userId="5c0105d7-4f1e-4b98-a48f-f7a8ff3d3059" providerId="ADAL" clId="{0BC6DF35-91E8-4EEC-82D4-9504A0857DB1}" dt="2026-06-26T11:41:29.084" v="40" actId="47"/>
        <pc:sldMkLst>
          <pc:docMk/>
          <pc:sldMk cId="1691106043" sldId="262"/>
        </pc:sldMkLst>
      </pc:sldChg>
      <pc:sldChg chg="add del">
        <pc:chgData name="T.Roberts" userId="5c0105d7-4f1e-4b98-a48f-f7a8ff3d3059" providerId="ADAL" clId="{0BC6DF35-91E8-4EEC-82D4-9504A0857DB1}" dt="2026-06-26T11:42:21.815" v="58"/>
        <pc:sldMkLst>
          <pc:docMk/>
          <pc:sldMk cId="3717657656" sldId="262"/>
        </pc:sldMkLst>
      </pc:sldChg>
      <pc:sldChg chg="add del">
        <pc:chgData name="T.Roberts" userId="5c0105d7-4f1e-4b98-a48f-f7a8ff3d3059" providerId="ADAL" clId="{0BC6DF35-91E8-4EEC-82D4-9504A0857DB1}" dt="2026-06-26T11:42:21.815" v="58"/>
        <pc:sldMkLst>
          <pc:docMk/>
          <pc:sldMk cId="765280403" sldId="263"/>
        </pc:sldMkLst>
      </pc:sldChg>
      <pc:sldChg chg="add del">
        <pc:chgData name="T.Roberts" userId="5c0105d7-4f1e-4b98-a48f-f7a8ff3d3059" providerId="ADAL" clId="{0BC6DF35-91E8-4EEC-82D4-9504A0857DB1}" dt="2026-06-26T11:42:19.339" v="55" actId="47"/>
        <pc:sldMkLst>
          <pc:docMk/>
          <pc:sldMk cId="1497498749" sldId="263"/>
        </pc:sldMkLst>
      </pc:sldChg>
      <pc:sldChg chg="add del">
        <pc:chgData name="T.Roberts" userId="5c0105d7-4f1e-4b98-a48f-f7a8ff3d3059" providerId="ADAL" clId="{0BC6DF35-91E8-4EEC-82D4-9504A0857DB1}" dt="2026-06-26T11:42:23.471" v="59"/>
        <pc:sldMkLst>
          <pc:docMk/>
          <pc:sldMk cId="36393244" sldId="264"/>
        </pc:sldMkLst>
      </pc:sldChg>
      <pc:sldChg chg="add del">
        <pc:chgData name="T.Roberts" userId="5c0105d7-4f1e-4b98-a48f-f7a8ff3d3059" providerId="ADAL" clId="{0BC6DF35-91E8-4EEC-82D4-9504A0857DB1}" dt="2026-06-26T11:42:23.471" v="59"/>
        <pc:sldMkLst>
          <pc:docMk/>
          <pc:sldMk cId="1525730303" sldId="265"/>
        </pc:sldMkLst>
      </pc:sldChg>
      <pc:sldChg chg="add del">
        <pc:chgData name="T.Roberts" userId="5c0105d7-4f1e-4b98-a48f-f7a8ff3d3059" providerId="ADAL" clId="{0BC6DF35-91E8-4EEC-82D4-9504A0857DB1}" dt="2026-06-26T11:42:02.053" v="49"/>
        <pc:sldMkLst>
          <pc:docMk/>
          <pc:sldMk cId="1852300327" sldId="266"/>
        </pc:sldMkLst>
      </pc:sldChg>
      <pc:sldChg chg="add del">
        <pc:chgData name="T.Roberts" userId="5c0105d7-4f1e-4b98-a48f-f7a8ff3d3059" providerId="ADAL" clId="{0BC6DF35-91E8-4EEC-82D4-9504A0857DB1}" dt="2026-06-26T11:42:02.053" v="49"/>
        <pc:sldMkLst>
          <pc:docMk/>
          <pc:sldMk cId="2195381470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064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369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30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13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433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823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581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493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624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69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76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1610F0-9472-4917-8591-60300FE5272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53B925-9622-49EE-A614-640C8870E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96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D2009-35F5-27D3-BF06-F20EC5DDC5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45FF9E-3E9A-2564-FFBB-830B46E4B1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D378FC-8872-F08D-0294-C26129DBB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2" t="1321" r="18333" b="50939"/>
          <a:stretch>
            <a:fillRect/>
          </a:stretch>
        </p:blipFill>
        <p:spPr>
          <a:xfrm>
            <a:off x="-29633" y="355379"/>
            <a:ext cx="6917267" cy="919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0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0D8DC-6AE2-A97A-1184-E48BDDCEA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4419D85-EC63-8645-7156-9DA47877F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3" t="50346" r="20899" b="1878"/>
          <a:stretch>
            <a:fillRect/>
          </a:stretch>
        </p:blipFill>
        <p:spPr>
          <a:xfrm>
            <a:off x="0" y="137091"/>
            <a:ext cx="6858000" cy="963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42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A4E24-D77B-5E8D-1780-5093B3A83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B68CB-424A-E637-0906-2E13A2FEEB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96B37-C77D-D92C-7A8F-677EE0C078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3BFC41-C9EA-E73F-8D5D-B426550F6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2" t="1321" r="18333" b="50939"/>
          <a:stretch>
            <a:fillRect/>
          </a:stretch>
        </p:blipFill>
        <p:spPr>
          <a:xfrm>
            <a:off x="-29633" y="355379"/>
            <a:ext cx="6917267" cy="919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57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DAF6B-F96E-96CE-792D-D397E4097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A38F15B-9417-BB80-2C53-02153D71F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3" t="50346" r="20899" b="1878"/>
          <a:stretch>
            <a:fillRect/>
          </a:stretch>
        </p:blipFill>
        <p:spPr>
          <a:xfrm>
            <a:off x="0" y="137091"/>
            <a:ext cx="6858000" cy="963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80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60C9D-7DE7-420F-D4B9-EB313F7FC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249EA-C975-27C2-EE40-5868F996CA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6331F6-7AE1-3219-8810-128FD08630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2B57EB-1133-44E1-5D9C-1963D9C34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2" t="1321" r="18333" b="50939"/>
          <a:stretch>
            <a:fillRect/>
          </a:stretch>
        </p:blipFill>
        <p:spPr>
          <a:xfrm>
            <a:off x="-29633" y="355379"/>
            <a:ext cx="6917267" cy="919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010B4-69FE-56B9-DBCF-8BA8BFD85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4DAD1A-476B-6522-BA18-DF7896BA6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3" t="50346" r="20899" b="1878"/>
          <a:stretch>
            <a:fillRect/>
          </a:stretch>
        </p:blipFill>
        <p:spPr>
          <a:xfrm>
            <a:off x="0" y="137091"/>
            <a:ext cx="6858000" cy="963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30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0</Words>
  <Application>Microsoft Office PowerPoint</Application>
  <PresentationFormat>A4 Paper (210x297 mm)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T.Roberts</dc:creator>
  <cp:lastModifiedBy>T.Roberts</cp:lastModifiedBy>
  <cp:revision>1</cp:revision>
  <dcterms:created xsi:type="dcterms:W3CDTF">2026-06-26T11:35:19Z</dcterms:created>
  <dcterms:modified xsi:type="dcterms:W3CDTF">2026-06-26T11:44:30Z</dcterms:modified>
</cp:coreProperties>
</file>